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66550" y="116692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 using Hadoop and Hive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673925" y="3306525"/>
            <a:ext cx="53934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Optimizing Hive by using Partitioning and Bucketing</a:t>
            </a:r>
            <a:endParaRPr sz="2300"/>
          </a:p>
        </p:txBody>
      </p:sp>
      <p:sp>
        <p:nvSpPr>
          <p:cNvPr id="230" name="Google Shape;230;p17"/>
          <p:cNvSpPr txBox="1"/>
          <p:nvPr/>
        </p:nvSpPr>
        <p:spPr>
          <a:xfrm>
            <a:off x="5146800" y="3864975"/>
            <a:ext cx="3997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Soham Chakraborty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2276590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/>
        </p:nvSpPr>
        <p:spPr>
          <a:xfrm>
            <a:off x="308600" y="499675"/>
            <a:ext cx="33213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Features</a:t>
            </a:r>
            <a:endParaRPr sz="4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308600" y="1495000"/>
            <a:ext cx="70392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200"/>
              <a:buChar char="●"/>
            </a:pPr>
            <a:r>
              <a:rPr lang="en-GB" sz="2200">
                <a:solidFill>
                  <a:srgbClr val="D1D5DB"/>
                </a:solidFill>
              </a:rPr>
              <a:t>Data Integration from hdfs into hive</a:t>
            </a:r>
            <a:endParaRPr sz="2200">
              <a:solidFill>
                <a:srgbClr val="D1D5D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D1D5DB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200"/>
              <a:buChar char="●"/>
            </a:pPr>
            <a:r>
              <a:rPr lang="en-GB" sz="2200">
                <a:solidFill>
                  <a:srgbClr val="D1D5DB"/>
                </a:solidFill>
              </a:rPr>
              <a:t>Analysis of hive table data</a:t>
            </a:r>
            <a:endParaRPr sz="22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D1D5DB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200"/>
              <a:buChar char="●"/>
            </a:pPr>
            <a:r>
              <a:rPr lang="en-GB" sz="2200">
                <a:solidFill>
                  <a:srgbClr val="D1D5DB"/>
                </a:solidFill>
              </a:rPr>
              <a:t>Optimization using partitioning and bucketing</a:t>
            </a:r>
            <a:endParaRPr sz="22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D1D5DB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200"/>
              <a:buChar char="●"/>
            </a:pPr>
            <a:r>
              <a:rPr lang="en-GB" sz="2200">
                <a:solidFill>
                  <a:srgbClr val="D1D5DB"/>
                </a:solidFill>
              </a:rPr>
              <a:t>Querying and Reporting</a:t>
            </a:r>
            <a:endParaRPr sz="2200">
              <a:solidFill>
                <a:srgbClr val="D1D5D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Stories</a:t>
            </a:r>
            <a:endParaRPr/>
          </a:p>
        </p:txBody>
      </p:sp>
      <p:sp>
        <p:nvSpPr>
          <p:cNvPr id="242" name="Google Shape;242;p19"/>
          <p:cNvSpPr txBox="1"/>
          <p:nvPr/>
        </p:nvSpPr>
        <p:spPr>
          <a:xfrm>
            <a:off x="940550" y="1072725"/>
            <a:ext cx="7509600" cy="39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Char char="●"/>
            </a:pPr>
            <a:r>
              <a:rPr lang="en-GB" sz="1900">
                <a:solidFill>
                  <a:srgbClr val="D1D5DB"/>
                </a:solidFill>
              </a:rPr>
              <a:t>As a Data Engineer, I want to import online retail data into HDFS so that it can be analyzed using Hadoop tools.</a:t>
            </a:r>
            <a:endParaRPr sz="19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D1D5DB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Char char="●"/>
            </a:pPr>
            <a:r>
              <a:rPr lang="en-GB" sz="1900">
                <a:solidFill>
                  <a:srgbClr val="D1D5DB"/>
                </a:solidFill>
              </a:rPr>
              <a:t>As a Data Analyst, I want to perform data analysis on the online retail dataset to understand its characteristics and identify patterns.</a:t>
            </a:r>
            <a:endParaRPr sz="19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D1D5DB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Char char="●"/>
            </a:pPr>
            <a:r>
              <a:rPr lang="en-GB" sz="1900">
                <a:solidFill>
                  <a:srgbClr val="D1D5DB"/>
                </a:solidFill>
              </a:rPr>
              <a:t>As a Data Engineer, I want to optimize data storage and query performance by partitioning and bucketing the online retail data.</a:t>
            </a:r>
            <a:endParaRPr sz="1900">
              <a:solidFill>
                <a:srgbClr val="D1D5D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D1D5DB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000"/>
              <a:buChar char="●"/>
            </a:pPr>
            <a:r>
              <a:rPr lang="en-GB" sz="2000">
                <a:solidFill>
                  <a:srgbClr val="D1D5DB"/>
                </a:solidFill>
              </a:rPr>
              <a:t>Develop queries and reports to extract insights from the data.</a:t>
            </a:r>
            <a:endParaRPr sz="2000">
              <a:solidFill>
                <a:srgbClr val="D1D5D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List of Tasks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102175" y="1034500"/>
            <a:ext cx="76566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>
                <a:solidFill>
                  <a:srgbClr val="D1D5DB"/>
                </a:solidFill>
              </a:rPr>
              <a:t>Set up Hadoop cluster environment with HDFS.</a:t>
            </a:r>
            <a:endParaRPr sz="16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D1D5DB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>
                <a:solidFill>
                  <a:srgbClr val="D1D5DB"/>
                </a:solidFill>
              </a:rPr>
              <a:t>Import online retail data into HDFS.</a:t>
            </a:r>
            <a:endParaRPr sz="16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D1D5DB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>
                <a:solidFill>
                  <a:srgbClr val="D1D5DB"/>
                </a:solidFill>
              </a:rPr>
              <a:t>Define data schemas for structured storage.</a:t>
            </a:r>
            <a:endParaRPr sz="16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D1D5DB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>
                <a:solidFill>
                  <a:srgbClr val="D1D5DB"/>
                </a:solidFill>
              </a:rPr>
              <a:t>Perform data analysis using Hadoop tools.</a:t>
            </a:r>
            <a:endParaRPr sz="16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D1D5DB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>
                <a:solidFill>
                  <a:srgbClr val="D1D5DB"/>
                </a:solidFill>
              </a:rPr>
              <a:t>Implement partitioning strategy based on relevant columns.</a:t>
            </a:r>
            <a:endParaRPr sz="16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D1D5DB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>
                <a:solidFill>
                  <a:srgbClr val="D1D5DB"/>
                </a:solidFill>
              </a:rPr>
              <a:t>Implement bucketing strategy to evenly distribute data.</a:t>
            </a:r>
            <a:endParaRPr sz="16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D1D5DB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>
                <a:solidFill>
                  <a:srgbClr val="D1D5DB"/>
                </a:solidFill>
              </a:rPr>
              <a:t>Develop queries and reports for analysis.</a:t>
            </a:r>
            <a:endParaRPr sz="16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D1D5DB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>
                <a:solidFill>
                  <a:srgbClr val="D1D5DB"/>
                </a:solidFill>
              </a:rPr>
              <a:t>Document project findings, processes.</a:t>
            </a:r>
            <a:endParaRPr sz="1600">
              <a:solidFill>
                <a:srgbClr val="D1D5DB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324200" y="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Technology used</a:t>
            </a:r>
            <a:endParaRPr/>
          </a:p>
        </p:txBody>
      </p:sp>
      <p:sp>
        <p:nvSpPr>
          <p:cNvPr id="254" name="Google Shape;254;p21"/>
          <p:cNvSpPr txBox="1"/>
          <p:nvPr/>
        </p:nvSpPr>
        <p:spPr>
          <a:xfrm>
            <a:off x="324200" y="1058075"/>
            <a:ext cx="77733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400"/>
              <a:buChar char="●"/>
            </a:pPr>
            <a:r>
              <a:rPr lang="en-GB" sz="2400">
                <a:solidFill>
                  <a:srgbClr val="D1D5DB"/>
                </a:solidFill>
              </a:rPr>
              <a:t>Hadoop Ecosystem</a:t>
            </a:r>
            <a:endParaRPr sz="24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D1D5DB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400"/>
              <a:buChar char="●"/>
            </a:pPr>
            <a:r>
              <a:rPr lang="en-GB" sz="2400">
                <a:solidFill>
                  <a:srgbClr val="D1D5DB"/>
                </a:solidFill>
              </a:rPr>
              <a:t>Apache Hive: Data warehouse infrastructure </a:t>
            </a:r>
            <a:endParaRPr sz="24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D1D5DB"/>
                </a:solidFill>
              </a:rPr>
              <a:t>built on top of Hadoop for querying and </a:t>
            </a:r>
            <a:endParaRPr sz="24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D1D5DB"/>
                </a:solidFill>
              </a:rPr>
              <a:t>analyzing large datasets.</a:t>
            </a:r>
            <a:endParaRPr sz="24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D1D5DB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400"/>
              <a:buChar char="●"/>
            </a:pPr>
            <a:r>
              <a:rPr lang="en-GB" sz="2400">
                <a:solidFill>
                  <a:srgbClr val="D1D5DB"/>
                </a:solidFill>
              </a:rPr>
              <a:t>HDFS: Distributed file system for storing large datasets.</a:t>
            </a:r>
            <a:endParaRPr sz="2400">
              <a:solidFill>
                <a:srgbClr val="D1D5DB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3060975" y="4966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 Workflow</a:t>
            </a:r>
            <a:endParaRPr/>
          </a:p>
        </p:txBody>
      </p:sp>
      <p:sp>
        <p:nvSpPr>
          <p:cNvPr id="260" name="Google Shape;260;p22"/>
          <p:cNvSpPr txBox="1"/>
          <p:nvPr/>
        </p:nvSpPr>
        <p:spPr>
          <a:xfrm>
            <a:off x="1213900" y="1237725"/>
            <a:ext cx="7471200" cy="3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700"/>
              <a:buChar char="●"/>
            </a:pPr>
            <a:r>
              <a:rPr lang="en-GB" sz="1700">
                <a:solidFill>
                  <a:srgbClr val="D1D5DB"/>
                </a:solidFill>
              </a:rPr>
              <a:t>Data Ingestion:Import the Online Retail data from the local system into HDFS.</a:t>
            </a:r>
            <a:endParaRPr sz="17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D1D5DB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700"/>
              <a:buChar char="●"/>
            </a:pPr>
            <a:r>
              <a:rPr lang="en-GB" sz="1700">
                <a:solidFill>
                  <a:srgbClr val="D1D5DB"/>
                </a:solidFill>
              </a:rPr>
              <a:t>Data Storage:Store ingested data in HDFS for further processing and analysis.</a:t>
            </a:r>
            <a:endParaRPr sz="17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D1D5DB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700"/>
              <a:buChar char="●"/>
            </a:pPr>
            <a:r>
              <a:rPr lang="en-GB" sz="1700">
                <a:solidFill>
                  <a:srgbClr val="D1D5DB"/>
                </a:solidFill>
              </a:rPr>
              <a:t>Optimization using Partitioning and Bucketing :Implement partitioning and bucketing techniques using Apache Hive to optimize data storage and query performance.</a:t>
            </a:r>
            <a:endParaRPr sz="1700">
              <a:solidFill>
                <a:srgbClr val="D1D5DB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D1D5DB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700"/>
              <a:buChar char="●"/>
            </a:pPr>
            <a:r>
              <a:rPr lang="en-GB" sz="1700">
                <a:solidFill>
                  <a:srgbClr val="D1D5DB"/>
                </a:solidFill>
              </a:rPr>
              <a:t>Data Analysis &amp; Querying:Develop SQL queries to extract insights from the partitioned , bucketed dataset and original dataset.</a:t>
            </a:r>
            <a:endParaRPr sz="1700">
              <a:solidFill>
                <a:srgbClr val="D1D5D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/>
              <a:t>Thank you!</a:t>
            </a:r>
            <a:endParaRPr sz="3700"/>
          </a:p>
        </p:txBody>
      </p:sp>
      <p:grpSp>
        <p:nvGrpSpPr>
          <p:cNvPr id="266" name="Google Shape;266;p23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67" name="Google Shape;267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5" name="Google Shape;275;p23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3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" name="Google Shape;277;p23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78" name="Google Shape;278;p2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2" name="Google Shape;282;p23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85" name="Google Shape;285;p2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9" name="Google Shape;289;p23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90" name="Google Shape;290;p23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1" name="Google Shape;291;p23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92" name="Google Shape;292;p2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" name="Google Shape;296;p23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297" name="Google Shape;297;p2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8" name="Google Shape;298;p2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99" name="Google Shape;299;p2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01" name="Google Shape;301;p23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02" name="Google Shape;302;p23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03" name="Google Shape;303;p2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1" name="Google Shape;311;p23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